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F2C43-0E34-46E6-9A6F-126F15662E66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F42FB-FAB2-48E7-B646-B3736C94AC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36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6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6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4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0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7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2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1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1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64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2927F-5A1A-4797-A50D-D21FB6EE3411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519F-DD8F-472C-9185-89BFE6A29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7910" y="465465"/>
            <a:ext cx="6089326" cy="7601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/>
              <a:t>NHSGGC Tissue Viability Service </a:t>
            </a:r>
            <a:r>
              <a:rPr lang="en-GB" dirty="0"/>
              <a:t> </a:t>
            </a:r>
            <a:br>
              <a:rPr lang="en-GB" dirty="0"/>
            </a:br>
            <a:r>
              <a:rPr lang="en-GB" b="1" dirty="0"/>
              <a:t>STOP THE PRESSURE 2024</a:t>
            </a:r>
            <a:endParaRPr lang="en-GB" sz="49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30" y="240549"/>
            <a:ext cx="3320207" cy="1254908"/>
          </a:xfrm>
          <a:ln>
            <a:solidFill>
              <a:schemeClr val="tx1"/>
            </a:solidFill>
          </a:ln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273" y="387693"/>
            <a:ext cx="1333139" cy="901709"/>
          </a:xfrm>
        </p:spPr>
      </p:pic>
      <p:sp>
        <p:nvSpPr>
          <p:cNvPr id="7" name="TextBox 6"/>
          <p:cNvSpPr txBox="1"/>
          <p:nvPr/>
        </p:nvSpPr>
        <p:spPr>
          <a:xfrm>
            <a:off x="305862" y="1809770"/>
            <a:ext cx="11226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/>
              <a:t>“Are you really looking? are you really listening?” </a:t>
            </a:r>
            <a:r>
              <a:rPr lang="en-GB" sz="2000" dirty="0"/>
              <a:t>This theme is to encourage us to think about how we communicate with patients and carers to ensure they are making informed choices. </a:t>
            </a:r>
            <a:endParaRPr lang="en-GB" b="1" i="1" dirty="0"/>
          </a:p>
        </p:txBody>
      </p:sp>
      <p:sp>
        <p:nvSpPr>
          <p:cNvPr id="9" name="Rectangle 8"/>
          <p:cNvSpPr/>
          <p:nvPr/>
        </p:nvSpPr>
        <p:spPr>
          <a:xfrm>
            <a:off x="402877" y="3414453"/>
            <a:ext cx="3254724" cy="2763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480"/>
              </a:spcBef>
              <a:spcAft>
                <a:spcPts val="600"/>
              </a:spcAf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 CHECKS – Non-slip socks should be removed REGULARLY to assess:-             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Pressure points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Skin health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Circulation/ABPI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Wound dressings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 hygiene</a:t>
            </a:r>
            <a:endParaRPr lang="en-GB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" name="Picture 3" descr="A Phototherapy Bed Surface to Support Neonatal Skin Preserv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094" y="5096882"/>
            <a:ext cx="3160963" cy="127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 descr="Blood blisters: Causes, diagnosis, and treatmen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7185" y="3650211"/>
            <a:ext cx="1787274" cy="1198563"/>
          </a:xfrm>
          <a:prstGeom prst="rect">
            <a:avLst/>
          </a:prstGeom>
          <a:noFill/>
        </p:spPr>
      </p:pic>
      <p:pic>
        <p:nvPicPr>
          <p:cNvPr id="12" name="Picture 2" descr="70521_280x28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291" y="2742802"/>
            <a:ext cx="2645138" cy="219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050" y="2659021"/>
            <a:ext cx="1181716" cy="6657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1" t="11293" r="20202" b="11130"/>
          <a:stretch/>
        </p:blipFill>
        <p:spPr>
          <a:xfrm>
            <a:off x="9186634" y="2532992"/>
            <a:ext cx="1481366" cy="872360"/>
          </a:xfrm>
          <a:prstGeom prst="rect">
            <a:avLst/>
          </a:prstGeom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54D62B-BFBD-3B2F-CE74-12A43CCAF7A8}"/>
              </a:ext>
            </a:extLst>
          </p:cNvPr>
          <p:cNvSpPr txBox="1"/>
          <p:nvPr/>
        </p:nvSpPr>
        <p:spPr>
          <a:xfrm>
            <a:off x="8261129" y="3486155"/>
            <a:ext cx="368913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 to your patient and families and ask for suitable socks and footwear.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</a:rPr>
              <a:t>Non-slip socks are not intended to be worn as socks under footwear.</a:t>
            </a:r>
            <a:endParaRPr lang="en-GB" sz="2000" b="1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</a:rPr>
              <a:t>Safe/ suitable footwear is a key intervention in falls reduction and for rehabilitation.</a:t>
            </a:r>
            <a:r>
              <a:rPr lang="en-GB" sz="2000" b="1" i="1" dirty="0">
                <a:solidFill>
                  <a:schemeClr val="tx1"/>
                </a:solidFill>
              </a:rPr>
              <a:t>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9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110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 3</vt:lpstr>
      <vt:lpstr>Office Theme</vt:lpstr>
      <vt:lpstr>NHSGGC Tissue Viability Service   STOP THE PRESSURE 2024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Tissue Viability Newsletter Jan 2024</dc:title>
  <dc:creator>Pollard, Veronica</dc:creator>
  <cp:lastModifiedBy>Sue Simmonds</cp:lastModifiedBy>
  <cp:revision>63</cp:revision>
  <dcterms:created xsi:type="dcterms:W3CDTF">2024-01-14T13:49:29Z</dcterms:created>
  <dcterms:modified xsi:type="dcterms:W3CDTF">2024-11-05T12:02:04Z</dcterms:modified>
  <cp:contentStatus/>
</cp:coreProperties>
</file>